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68" r:id="rId20"/>
    <p:sldId id="269" r:id="rId21"/>
    <p:sldId id="270" r:id="rId22"/>
    <p:sldId id="271" r:id="rId23"/>
    <p:sldId id="272" r:id="rId24"/>
    <p:sldId id="280" r:id="rId25"/>
    <p:sldId id="281" r:id="rId26"/>
  </p:sldIdLst>
  <p:sldSz cx="9144000" cy="514826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36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462" y="-702"/>
      </p:cViewPr>
      <p:guideLst>
        <p:guide orient="horz" pos="16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9299"/>
            <a:ext cx="7772400" cy="110354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917349"/>
            <a:ext cx="6400800" cy="1315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A17C-FCDE-A444-9437-9870F3D1EAAC}" type="datetimeFigureOut">
              <a:rPr lang="nl-NL" smtClean="0"/>
              <a:t>13-3-2013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66FA-E0D3-F849-87D9-DB6ECCE3F0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733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A17C-FCDE-A444-9437-9870F3D1EAAC}" type="datetimeFigureOut">
              <a:rPr lang="nl-NL" smtClean="0"/>
              <a:t>13-3-2013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66FA-E0D3-F849-87D9-DB6ECCE3F0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390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54925"/>
            <a:ext cx="2057400" cy="3297510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54925"/>
            <a:ext cx="6019800" cy="3297510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A17C-FCDE-A444-9437-9870F3D1EAAC}" type="datetimeFigureOut">
              <a:rPr lang="nl-NL" smtClean="0"/>
              <a:t>13-3-2013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66FA-E0D3-F849-87D9-DB6ECCE3F0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707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A17C-FCDE-A444-9437-9870F3D1EAAC}" type="datetimeFigureOut">
              <a:rPr lang="nl-NL" smtClean="0"/>
              <a:t>13-3-2013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66FA-E0D3-F849-87D9-DB6ECCE3F0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478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A17C-FCDE-A444-9437-9870F3D1EAAC}" type="datetimeFigureOut">
              <a:rPr lang="nl-NL" smtClean="0"/>
              <a:t>13-3-2013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66FA-E0D3-F849-87D9-DB6ECCE3F0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522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902138"/>
            <a:ext cx="4038600" cy="25502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02138"/>
            <a:ext cx="4038600" cy="25502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A17C-FCDE-A444-9437-9870F3D1EAAC}" type="datetimeFigureOut">
              <a:rPr lang="nl-NL" smtClean="0"/>
              <a:t>13-3-2013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66FA-E0D3-F849-87D9-DB6ECCE3F0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835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A17C-FCDE-A444-9437-9870F3D1EAAC}" type="datetimeFigureOut">
              <a:rPr lang="nl-NL" smtClean="0"/>
              <a:t>13-3-2013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66FA-E0D3-F849-87D9-DB6ECCE3F0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436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A17C-FCDE-A444-9437-9870F3D1EAAC}" type="datetimeFigureOut">
              <a:rPr lang="nl-NL" smtClean="0"/>
              <a:t>13-3-2013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66FA-E0D3-F849-87D9-DB6ECCE3F0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A17C-FCDE-A444-9437-9870F3D1EAAC}" type="datetimeFigureOut">
              <a:rPr lang="nl-NL" smtClean="0"/>
              <a:t>13-3-2013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66FA-E0D3-F849-87D9-DB6ECCE3F0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297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A17C-FCDE-A444-9437-9870F3D1EAAC}" type="datetimeFigureOut">
              <a:rPr lang="nl-NL" smtClean="0"/>
              <a:t>13-3-2013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66FA-E0D3-F849-87D9-DB6ECCE3F0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74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A17C-FCDE-A444-9437-9870F3D1EAAC}" type="datetimeFigureOut">
              <a:rPr lang="nl-NL" smtClean="0"/>
              <a:t>13-3-2013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66FA-E0D3-F849-87D9-DB6ECCE3F0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661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8A17C-FCDE-A444-9437-9870F3D1EAAC}" type="datetimeFigureOut">
              <a:rPr lang="nl-NL" smtClean="0"/>
              <a:t>13-3-2013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D66FA-E0D3-F849-87D9-DB6ECCE3F0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15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0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agina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4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agina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3"/>
            <a:ext cx="9144000" cy="514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5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agina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3"/>
            <a:ext cx="9144000" cy="514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1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agina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3"/>
            <a:ext cx="9144000" cy="514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9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agina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3"/>
            <a:ext cx="9144000" cy="514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8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agina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3"/>
            <a:ext cx="9144000" cy="514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9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agina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3"/>
            <a:ext cx="9144000" cy="514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8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agina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3"/>
            <a:ext cx="9144000" cy="514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4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agina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8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agina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pagin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8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agina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4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agina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3"/>
            <a:ext cx="9144000" cy="514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agina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3"/>
            <a:ext cx="9144000" cy="514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6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agina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3"/>
            <a:ext cx="9144000" cy="514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6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agina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3"/>
            <a:ext cx="9144000" cy="514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8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agina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3"/>
            <a:ext cx="9144000" cy="514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agina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8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agina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7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agina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6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agina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8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agina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3"/>
            <a:ext cx="9144000" cy="514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agina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3"/>
            <a:ext cx="9144000" cy="514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7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agina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3"/>
            <a:ext cx="9144000" cy="514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8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Custom</PresentationFormat>
  <Paragraphs>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Office-thema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Perry</dc:creator>
  <cp:lastModifiedBy>Marco Koenen</cp:lastModifiedBy>
  <cp:revision>10</cp:revision>
  <dcterms:created xsi:type="dcterms:W3CDTF">2012-11-13T00:39:42Z</dcterms:created>
  <dcterms:modified xsi:type="dcterms:W3CDTF">2013-03-13T08:40:59Z</dcterms:modified>
</cp:coreProperties>
</file>